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2747885E-F69D-444A-A4CC-F4ACDAD7E3F0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02FDC24-18B4-C041-ABBE-FF52298D86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hared/Kurran.Sagen-Shared/High%20School%20Health/Unit%20%235%20Communicable%20Diseases/Videos/Teen%20Mothers%20Say%20Life%20Is%20'Not%20Glamorous'.mov" TargetMode="Externa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Practicing Abstinence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#8  Lesson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07" y="342331"/>
            <a:ext cx="4920725" cy="225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chemeClr val="accent3"/>
                </a:solidFill>
              </a:rPr>
              <a:t>Priorities</a:t>
            </a:r>
            <a:r>
              <a:rPr lang="en-US" dirty="0" smtClean="0"/>
              <a:t>: are the goals, tasks, values, and activities that you judge to be more important than others.</a:t>
            </a:r>
          </a:p>
          <a:p>
            <a:r>
              <a:rPr lang="en-US" dirty="0" smtClean="0"/>
              <a:t>You and your date deserve to be treated consideration and respect.</a:t>
            </a:r>
          </a:p>
          <a:p>
            <a:r>
              <a:rPr lang="en-US" dirty="0" smtClean="0"/>
              <a:t>Be yourself and communicate thoughts and feelings honestly.</a:t>
            </a:r>
          </a:p>
          <a:p>
            <a:r>
              <a:rPr lang="en-US" dirty="0" smtClean="0"/>
              <a:t>Never feel pressured to do anything that goes against your values or family’s values.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692" y="914644"/>
            <a:ext cx="2833030" cy="2097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Limits</a:t>
            </a:r>
            <a:endParaRPr lang="en-US" dirty="0"/>
          </a:p>
        </p:txBody>
      </p:sp>
      <p:pic>
        <p:nvPicPr>
          <p:cNvPr id="5" name="Content Placeholder 4" descr="images-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63841" r="-63841"/>
          <a:stretch>
            <a:fillRect/>
          </a:stretch>
        </p:blipFill>
        <p:spPr>
          <a:xfrm>
            <a:off x="3673908" y="866502"/>
            <a:ext cx="6157909" cy="2704093"/>
          </a:xfrm>
        </p:spPr>
      </p:pic>
      <p:sp>
        <p:nvSpPr>
          <p:cNvPr id="4" name="TextBox 3"/>
          <p:cNvSpPr txBox="1"/>
          <p:nvPr/>
        </p:nvSpPr>
        <p:spPr>
          <a:xfrm>
            <a:off x="517363" y="3371180"/>
            <a:ext cx="88154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PARENT/FAMILY MORALS &amp; VALUES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WHO WILL BE THERE?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WHERE WILL YOU GO?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HOW WILL YOU GET THERE?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WHAT WILL YOU DO WHEN THEY GET THERE?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u="sng" dirty="0" smtClean="0">
                <a:solidFill>
                  <a:schemeClr val="accent3"/>
                </a:solidFill>
              </a:rPr>
              <a:t>ABSTINENCE</a:t>
            </a:r>
            <a:r>
              <a:rPr lang="en-US" dirty="0" smtClean="0">
                <a:solidFill>
                  <a:schemeClr val="bg1"/>
                </a:solidFill>
              </a:rPr>
              <a:t>: THE DELIBERATE DECISION TO AVOID SEXUAL ACTIVITY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123" y="4364394"/>
            <a:ext cx="1540638" cy="105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052827"/>
            <a:ext cx="7716837" cy="1437193"/>
          </a:xfrm>
        </p:spPr>
        <p:txBody>
          <a:bodyPr/>
          <a:lstStyle/>
          <a:p>
            <a:r>
              <a:rPr lang="en-US" dirty="0" smtClean="0"/>
              <a:t>Abstinence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757405"/>
            <a:ext cx="9144000" cy="4100595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FFCC00"/>
                </a:solidFill>
              </a:rPr>
              <a:t>Intimacy</a:t>
            </a:r>
            <a:r>
              <a:rPr lang="en-US" dirty="0" smtClean="0"/>
              <a:t>: a closeness between two people that develops over time.</a:t>
            </a:r>
          </a:p>
          <a:p>
            <a:r>
              <a:rPr lang="en-US" b="1" i="1" u="sng" dirty="0" smtClean="0">
                <a:solidFill>
                  <a:srgbClr val="FFCC00"/>
                </a:solidFill>
              </a:rPr>
              <a:t>Infatuation</a:t>
            </a:r>
            <a:r>
              <a:rPr lang="en-US" dirty="0" smtClean="0"/>
              <a:t>: exaggerated feelings of passion.</a:t>
            </a:r>
          </a:p>
          <a:p>
            <a:r>
              <a:rPr lang="en-US" b="1" i="1" u="sng" dirty="0" smtClean="0">
                <a:solidFill>
                  <a:srgbClr val="FFCC00"/>
                </a:solidFill>
              </a:rPr>
              <a:t>Self Control</a:t>
            </a:r>
            <a:r>
              <a:rPr lang="en-US" dirty="0" smtClean="0">
                <a:solidFill>
                  <a:srgbClr val="FFFFFF"/>
                </a:solidFill>
              </a:rPr>
              <a:t>: a person’s ability to use responsibility to override emotions.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Set Limits for expressing affection   - Communicate with partner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Talk with trusted adult – Seek low pressure dating situations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Date someone who respects and shares your values.</a:t>
            </a:r>
          </a:p>
          <a:p>
            <a:pPr lvl="2"/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9" name="Picture 8" descr="abstin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710" y="196013"/>
            <a:ext cx="2124248" cy="256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Avoiding Risk Situations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Avoid places where alcohol and other drugs are present.</a:t>
            </a:r>
          </a:p>
          <a:p>
            <a:endParaRPr lang="en-US" sz="2000" dirty="0" smtClean="0"/>
          </a:p>
          <a:p>
            <a:r>
              <a:rPr lang="en-US" sz="2000" dirty="0" smtClean="0"/>
              <a:t>Avoid being alone with a date at home or in an isolated place.</a:t>
            </a:r>
            <a:endParaRPr lang="en-US" sz="2000" dirty="0"/>
          </a:p>
        </p:txBody>
      </p:sp>
      <p:pic>
        <p:nvPicPr>
          <p:cNvPr id="8" name="Content Placeholder 7" descr="true love wait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664" b="-166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chemeClr val="accent3"/>
                </a:solidFill>
              </a:rPr>
              <a:t>Sexually Transmitted Diseases</a:t>
            </a:r>
            <a:r>
              <a:rPr lang="en-US" dirty="0" smtClean="0"/>
              <a:t>: are infectious diseases spread from person to person through sexual contact</a:t>
            </a:r>
          </a:p>
          <a:p>
            <a:r>
              <a:rPr lang="en-US" dirty="0" smtClean="0"/>
              <a:t>Unplanned Pregnancy</a:t>
            </a:r>
          </a:p>
          <a:p>
            <a:r>
              <a:rPr lang="en-US" dirty="0" smtClean="0"/>
              <a:t>Mental/Emotional Health </a:t>
            </a:r>
            <a:r>
              <a:rPr lang="en-US" sz="1800" dirty="0" smtClean="0"/>
              <a:t>( guilt, hurt, regret, anxiety ) </a:t>
            </a:r>
          </a:p>
          <a:p>
            <a:r>
              <a:rPr lang="en-US" dirty="0" smtClean="0"/>
              <a:t>Social Health </a:t>
            </a:r>
            <a:r>
              <a:rPr lang="en-US" sz="1800" dirty="0" smtClean="0"/>
              <a:t>(family tension, loss of friendships)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88" y="261496"/>
            <a:ext cx="3101053" cy="2671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355" y="3994058"/>
            <a:ext cx="3800889" cy="100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18487" y="952558"/>
            <a:ext cx="7716838" cy="1447800"/>
          </a:xfrm>
        </p:spPr>
        <p:txBody>
          <a:bodyPr/>
          <a:lstStyle/>
          <a:p>
            <a:r>
              <a:rPr lang="en-US" dirty="0" smtClean="0"/>
              <a:t>MTV -Teen Mom - </a:t>
            </a:r>
            <a:endParaRPr lang="en-US" dirty="0"/>
          </a:p>
        </p:txBody>
      </p:sp>
      <p:pic>
        <p:nvPicPr>
          <p:cNvPr id="6" name="Teen Mothers Say Life Is 'Not Glamorous'.mov">
            <a:hlinkClick r:id="" action="ppaction://media"/>
          </p:cNvPr>
          <p:cNvPicPr/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8487" y="2151987"/>
            <a:ext cx="7716837" cy="43413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Committing to Abstinence</a:t>
            </a:r>
            <a:endParaRPr lang="en-US" sz="3600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4"/>
                </a:solidFill>
              </a:rPr>
              <a:t>Communicate with partner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Choose a relaxed and comfortable time and place.</a:t>
            </a:r>
          </a:p>
          <a:p>
            <a:pPr lvl="1"/>
            <a:r>
              <a:rPr lang="en-US" dirty="0" smtClean="0"/>
              <a:t>Begin on a positive note, perhaps by talking about your affection for the other person.</a:t>
            </a:r>
          </a:p>
          <a:p>
            <a:pPr lvl="1"/>
            <a:r>
              <a:rPr lang="en-US" dirty="0" smtClean="0"/>
              <a:t>Be clear in your reasons for choosing abstinence.</a:t>
            </a:r>
          </a:p>
          <a:p>
            <a:pPr lvl="1"/>
            <a:r>
              <a:rPr lang="en-US" dirty="0" smtClean="0"/>
              <a:t>Be firm in setting limits in your physical relationships.</a:t>
            </a:r>
            <a:endParaRPr lang="en-US" dirty="0"/>
          </a:p>
        </p:txBody>
      </p:sp>
      <p:pic>
        <p:nvPicPr>
          <p:cNvPr id="23" name="Picture 22" descr="images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663" y="53975"/>
            <a:ext cx="42164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1-04 at 10.21.1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29" y="2907602"/>
            <a:ext cx="6215748" cy="380711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7726" y="1371600"/>
            <a:ext cx="8726274" cy="1447800"/>
          </a:xfrm>
        </p:spPr>
        <p:txBody>
          <a:bodyPr/>
          <a:lstStyle/>
          <a:p>
            <a:r>
              <a:rPr lang="en-US" sz="2800" dirty="0" smtClean="0"/>
              <a:t>Using Refusal Skills to Say No to Peer Pressure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113" y="221363"/>
            <a:ext cx="2523059" cy="1659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408</TotalTime>
  <Words>312</Words>
  <Application>Microsoft Macintosh PowerPoint</Application>
  <PresentationFormat>On-screen Show (4:3)</PresentationFormat>
  <Paragraphs>41</Paragraphs>
  <Slides>9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Practicing Abstinence</vt:lpstr>
      <vt:lpstr>Dating Decisions</vt:lpstr>
      <vt:lpstr>Setting Limits</vt:lpstr>
      <vt:lpstr>Abstinence</vt:lpstr>
      <vt:lpstr>Avoiding Risk Situations</vt:lpstr>
      <vt:lpstr>Consequences</vt:lpstr>
      <vt:lpstr>MTV -Teen Mom - </vt:lpstr>
      <vt:lpstr>Committing to Abstinence</vt:lpstr>
      <vt:lpstr>Using Refusal Skills to Say No to Peer Pressure</vt:lpstr>
    </vt:vector>
  </TitlesOfParts>
  <Company>ISD 728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Practicing Abstinence</dc:title>
  <dc:creator>user</dc:creator>
  <cp:lastModifiedBy>user</cp:lastModifiedBy>
  <cp:revision>7</cp:revision>
  <dcterms:created xsi:type="dcterms:W3CDTF">2012-12-27T17:15:30Z</dcterms:created>
  <dcterms:modified xsi:type="dcterms:W3CDTF">2012-12-27T17:16:02Z</dcterms:modified>
</cp:coreProperties>
</file>