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51802-EB46-4760-83E2-00F308147F9E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FCDCE-5843-4DFC-A287-3F563C7A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0EC7-8860-FC4B-BAFA-B4A8CD03DCD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7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2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9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153-C210-4040-A2E6-914C6CACE58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B64A-213A-48F6-950A-60C174A09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Ronnie%20from%20Jersey%20Shore%20Xenadrine%20Commercial%20%5bHIGH%20QUALITY%5d%20-%20YouTube.wvm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Drake%20Sprite%20Commercial%20%5bGood%20Quality%5d%20-%20YouTube.wvm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Coors%20Light%20Bar%20Exam%20-%20YouTube.wvm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1.%20Goal%20Setting%20Miracles!%20-%20YouTube.wvm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2.%20The%20Elusive%20Connection%20-%20YouTube.wvm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Health%20Resources\Middle%20School%20Resources\Kurran%20Sagan\High%20School\Unit%20%231%20'What%20is%20Health'%20Folder\Video%20Clips\Mr.Burns%20catchup%20ketchup%20-%20YouTube.wvm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2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547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Xenadrine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708" y="6308871"/>
            <a:ext cx="585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What type of advertising do you see here?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6" name="Picture 5" descr="xenadr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7864">
            <a:off x="7157987" y="174175"/>
            <a:ext cx="1811838" cy="1811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onnie from Jersey Shore Xenadrine Commercial [HIGH QUALITY]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5708" y="1919434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val="40465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62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Sprite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708" y="6034881"/>
            <a:ext cx="585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What type of advertising do you see here?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6" name="Picture 5" descr="spr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5793"/>
            <a:ext cx="1935480" cy="193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Drake Sprite Commercial [Good Quality]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32000" y="2224881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30167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Coors Light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708" y="5877984"/>
            <a:ext cx="58525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What type of advertising do you see here?</a:t>
            </a:r>
            <a:endParaRPr lang="en-US" sz="2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6" name="Picture 5" descr="coors-l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497" y="2345799"/>
            <a:ext cx="2339061" cy="176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ors Light Bar Exam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25961" y="1275588"/>
            <a:ext cx="3292078" cy="4389437"/>
          </a:xfrm>
        </p:spPr>
      </p:pic>
    </p:spTree>
    <p:extLst>
      <p:ext uri="{BB962C8B-B14F-4D97-AF65-F5344CB8AC3E}">
        <p14:creationId xmlns:p14="http://schemas.microsoft.com/office/powerpoint/2010/main" val="10407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Evaluating Products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6600"/>
                </a:solidFill>
                <a:latin typeface="Arial"/>
                <a:cs typeface="Arial"/>
              </a:rPr>
              <a:t>Comparison Shopping</a:t>
            </a: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i="1" dirty="0" smtClean="0">
                <a:latin typeface="Arial"/>
                <a:cs typeface="Arial"/>
              </a:rPr>
              <a:t>judging the benefits of different products by comparing several factors, such as quality, features and cost.</a:t>
            </a:r>
          </a:p>
          <a:p>
            <a:r>
              <a:rPr lang="en-US" sz="2400" dirty="0" smtClean="0">
                <a:latin typeface="Arial"/>
                <a:cs typeface="Arial"/>
              </a:rPr>
              <a:t>Generic vs. Designer</a:t>
            </a:r>
          </a:p>
          <a:p>
            <a:r>
              <a:rPr lang="en-US" sz="2400" dirty="0" smtClean="0">
                <a:latin typeface="Arial"/>
                <a:cs typeface="Arial"/>
              </a:rPr>
              <a:t>Cub/Target brand vs. Name brand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0" name="Picture 9" descr="Pertplus.jpg"/>
          <p:cNvPicPr>
            <a:picLocks noChangeAspect="1"/>
          </p:cNvPicPr>
          <p:nvPr/>
        </p:nvPicPr>
        <p:blipFill>
          <a:blip r:embed="rId2"/>
          <a:srcRect l="22853" r="18686"/>
          <a:stretch>
            <a:fillRect/>
          </a:stretch>
        </p:blipFill>
        <p:spPr>
          <a:xfrm>
            <a:off x="5401733" y="1920085"/>
            <a:ext cx="931334" cy="159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5057">
            <a:off x="6735438" y="2852773"/>
            <a:ext cx="2032000" cy="13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05229">
            <a:off x="6289548" y="4813834"/>
            <a:ext cx="2397252" cy="15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07" y="4122801"/>
            <a:ext cx="1656715" cy="203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85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Goal Setting Activity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/>
                <a:cs typeface="Arial"/>
              </a:rPr>
              <a:t>STAND UP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Find a partner, doesn’t matter who it is…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Listen for directions…</a:t>
            </a: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How do we create success?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Traffic_light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994"/>
            <a:ext cx="1350517" cy="155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raffic_light_g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483" y="293994"/>
            <a:ext cx="1350517" cy="1553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UsedTennisBal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297" y="3421990"/>
            <a:ext cx="3259114" cy="18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Making the Connection…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Goal Setting Miracles!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4153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30204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3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Create a New Path…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The Elusive Connection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24153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41596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49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Lesson Three:</a:t>
            </a:r>
            <a:r>
              <a:rPr lang="en-US" sz="3200" dirty="0" smtClean="0"/>
              <a:t>  Being a Health Literate Consumer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05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Making Informed Choices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It is important to be a smart consumer (shopper), especially when your health is involved.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Health Consumer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someone who purchases or uses health products or services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r>
              <a:rPr lang="en-US" dirty="0" smtClean="0">
                <a:latin typeface="Arial"/>
                <a:cs typeface="Arial"/>
              </a:rPr>
              <a:t>Its all about making good decisions.</a:t>
            </a:r>
          </a:p>
          <a:p>
            <a:r>
              <a:rPr lang="en-US" b="1" u="sng" dirty="0" smtClean="0">
                <a:solidFill>
                  <a:srgbClr val="FF6600"/>
                </a:solidFill>
                <a:latin typeface="Arial"/>
                <a:cs typeface="Arial"/>
              </a:rPr>
              <a:t>Advertising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i="1" dirty="0" smtClean="0">
                <a:latin typeface="Arial"/>
                <a:cs typeface="Arial"/>
              </a:rPr>
              <a:t>a written or spoken media message designed to interest consumers in purchasing a product or service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2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What to buy?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600" y="1847088"/>
            <a:ext cx="265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Tough Decision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7" name="Mr.Burns catchup ketchup - YouTube.wvm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7804" y="2605880"/>
            <a:ext cx="4873215" cy="3654911"/>
          </a:xfrm>
        </p:spPr>
      </p:pic>
    </p:spTree>
    <p:extLst>
      <p:ext uri="{BB962C8B-B14F-4D97-AF65-F5344CB8AC3E}">
        <p14:creationId xmlns:p14="http://schemas.microsoft.com/office/powerpoint/2010/main" val="4021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Hidden Messages in Advertising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f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535" y="1703132"/>
            <a:ext cx="6874932" cy="462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89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4329">
            <a:off x="6462677" y="3494944"/>
            <a:ext cx="24606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6996_OldSp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9050"/>
            <a:ext cx="3962400" cy="227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jord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7599">
            <a:off x="5418662" y="414203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y-one-free_2kw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1572">
            <a:off x="212585" y="4025793"/>
            <a:ext cx="2286000" cy="265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aro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446" y="2529416"/>
            <a:ext cx="3293533" cy="3266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11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(4:3)</PresentationFormat>
  <Paragraphs>40</Paragraphs>
  <Slides>13</Slides>
  <Notes>8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Goal Setting Activity</vt:lpstr>
      <vt:lpstr>Making the Connection…</vt:lpstr>
      <vt:lpstr>Create a New Path…</vt:lpstr>
      <vt:lpstr>Chapter 2</vt:lpstr>
      <vt:lpstr>Making Informed Choices</vt:lpstr>
      <vt:lpstr>What to buy?</vt:lpstr>
      <vt:lpstr>Hidden Messages in Advertising</vt:lpstr>
      <vt:lpstr>PowerPoint Presentation</vt:lpstr>
      <vt:lpstr>Xenadrine</vt:lpstr>
      <vt:lpstr>Sprite</vt:lpstr>
      <vt:lpstr>Coors Light</vt:lpstr>
      <vt:lpstr>Evaluating Products</vt:lpstr>
    </vt:vector>
  </TitlesOfParts>
  <Company>Lakeview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Dejulio</dc:creator>
  <cp:lastModifiedBy>Ron Dejulio</cp:lastModifiedBy>
  <cp:revision>1</cp:revision>
  <dcterms:created xsi:type="dcterms:W3CDTF">2013-09-19T12:11:14Z</dcterms:created>
  <dcterms:modified xsi:type="dcterms:W3CDTF">2013-09-19T12:12:03Z</dcterms:modified>
</cp:coreProperties>
</file>